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910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19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979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931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51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9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02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746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42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626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46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FECE4-679D-4B9A-B094-40B63E6B9B6B}" type="datetimeFigureOut">
              <a:rPr lang="ko-KR" altLang="en-US" smtClean="0"/>
              <a:t>2023-05-31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D2BE-2908-413E-AA81-97AB4569AC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398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7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07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37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와이드스크린</PresentationFormat>
  <Paragraphs>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</cp:revision>
  <dcterms:created xsi:type="dcterms:W3CDTF">2023-05-31T06:29:22Z</dcterms:created>
  <dcterms:modified xsi:type="dcterms:W3CDTF">2023-05-31T06:35:43Z</dcterms:modified>
</cp:coreProperties>
</file>